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Rambla" panose="020B0604020202020204" charset="0"/>
      <p:regular r:id="rId8"/>
      <p:bold r:id="rId9"/>
      <p:italic r:id="rId10"/>
      <p:boldItalic r:id="rId11"/>
    </p:embeddedFont>
    <p:embeddedFont>
      <p:font typeface="Verdana" panose="020B060403050404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58" y="2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58983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5548d723f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5548d723f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790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0" y="4664146"/>
            <a:ext cx="12201600" cy="0"/>
          </a:xfrm>
          <a:prstGeom prst="rtTriangle">
            <a:avLst/>
          </a:prstGeom>
          <a:gradFill>
            <a:gsLst>
              <a:gs pos="0">
                <a:srgbClr val="007795"/>
              </a:gs>
              <a:gs pos="55000">
                <a:srgbClr val="47BBE0"/>
              </a:gs>
              <a:gs pos="100000">
                <a:srgbClr val="007795"/>
              </a:gs>
            </a:gsLst>
            <a:lin ang="3000122" scaled="0"/>
          </a:gra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14400" y="1752600"/>
            <a:ext cx="10363200" cy="18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bla"/>
              <a:buNone/>
              <a:defRPr sz="6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88900" lvl="0" indent="0" algn="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Verdana"/>
              <a:buNone/>
              <a:defRPr sz="3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219200" marR="0" lvl="2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Noto Sans Symbols"/>
              <a:buNone/>
              <a:defRPr sz="25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438400" marR="0" lvl="4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3048000" marR="0" lvl="5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657600" marR="0" lvl="6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4267200" marR="0" lvl="7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876800" marR="0" lvl="8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11"/>
          <p:cNvGrpSpPr/>
          <p:nvPr/>
        </p:nvGrpSpPr>
        <p:grpSpPr>
          <a:xfrm>
            <a:off x="0" y="5204762"/>
            <a:ext cx="12191695" cy="1653192"/>
            <a:chOff x="0" y="3903669"/>
            <a:chExt cx="9144000" cy="1239925"/>
          </a:xfrm>
        </p:grpSpPr>
        <p:sp>
          <p:nvSpPr>
            <p:cNvPr id="61" name="Google Shape;61;p11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1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1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1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1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700" cy="810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700" cy="445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500"/>
              </a:spcBef>
              <a:spcAft>
                <a:spcPts val="0"/>
              </a:spcAft>
              <a:buSzPts val="2400"/>
              <a:buChar char="▶"/>
              <a:defRPr/>
            </a:lvl1pPr>
            <a:lvl2pPr marL="914400" lvl="1" indent="-425450" rtl="0">
              <a:spcBef>
                <a:spcPts val="400"/>
              </a:spcBef>
              <a:spcAft>
                <a:spcPts val="0"/>
              </a:spcAft>
              <a:buSzPts val="3100"/>
              <a:buChar char="◦"/>
              <a:defRPr/>
            </a:lvl2pPr>
            <a:lvl3pPr marL="1371600" lvl="2" indent="-406400" rtl="0">
              <a:spcBef>
                <a:spcPts val="500"/>
              </a:spcBef>
              <a:spcAft>
                <a:spcPts val="0"/>
              </a:spcAft>
              <a:buSzPts val="2800"/>
              <a:buChar char="⚫"/>
              <a:defRPr/>
            </a:lvl3pPr>
            <a:lvl4pPr marL="1828800" lvl="3" indent="-387350" rtl="0">
              <a:spcBef>
                <a:spcPts val="500"/>
              </a:spcBef>
              <a:spcAft>
                <a:spcPts val="0"/>
              </a:spcAft>
              <a:buSzPts val="2500"/>
              <a:buChar char="⚫"/>
              <a:defRPr/>
            </a:lvl4pPr>
            <a:lvl5pPr marL="2286000" lvl="4" indent="-381000" rtl="0">
              <a:spcBef>
                <a:spcPts val="500"/>
              </a:spcBef>
              <a:spcAft>
                <a:spcPts val="0"/>
              </a:spcAft>
              <a:buSzPts val="2400"/>
              <a:buChar char="⚫"/>
              <a:defRPr/>
            </a:lvl5pPr>
            <a:lvl6pPr marL="2743200" lvl="5" indent="-381000" rtl="0">
              <a:spcBef>
                <a:spcPts val="500"/>
              </a:spcBef>
              <a:spcAft>
                <a:spcPts val="0"/>
              </a:spcAft>
              <a:buSzPts val="2400"/>
              <a:buChar char="◾"/>
              <a:defRPr/>
            </a:lvl6pPr>
            <a:lvl7pPr marL="3200400" lvl="6" indent="-361950" rtl="0">
              <a:spcBef>
                <a:spcPts val="500"/>
              </a:spcBef>
              <a:spcAft>
                <a:spcPts val="0"/>
              </a:spcAft>
              <a:buSzPts val="2100"/>
              <a:buChar char="◾"/>
              <a:defRPr/>
            </a:lvl7pPr>
            <a:lvl8pPr marL="3657600" lvl="7" indent="-361950" rtl="0">
              <a:spcBef>
                <a:spcPts val="500"/>
              </a:spcBef>
              <a:spcAft>
                <a:spcPts val="0"/>
              </a:spcAft>
              <a:buSzPts val="2100"/>
              <a:buChar char="◾"/>
              <a:defRPr/>
            </a:lvl8pPr>
            <a:lvl9pPr marL="4114800" lvl="8" indent="-361950" rtl="0">
              <a:spcBef>
                <a:spcPts val="500"/>
              </a:spcBef>
              <a:spcAft>
                <a:spcPts val="0"/>
              </a:spcAft>
              <a:buSzPts val="2100"/>
              <a:buChar char="◾"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09600" y="1340367"/>
            <a:ext cx="10972800" cy="46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▶"/>
              <a:defRPr sz="1900" b="0" i="0" u="none" strike="noStrike" cap="none">
                <a:solidFill>
                  <a:srgbClr val="002060"/>
                </a:solidFill>
              </a:defRPr>
            </a:lvl1pPr>
            <a:lvl2pPr marL="914400" marR="0" lvl="1" indent="-425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Verdana"/>
              <a:buChar char="◦"/>
              <a:defRPr sz="3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⚫"/>
              <a:defRPr sz="2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873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Noto Sans Symbols"/>
              <a:buChar char="⚫"/>
              <a:defRPr sz="25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◾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◾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◾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◾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bla"/>
              <a:buNone/>
              <a:defRPr sz="5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002060"/>
                </a:solidFill>
              </a:defRPr>
            </a:lvl1pPr>
            <a:lvl2pPr lvl="1">
              <a:buNone/>
              <a:defRPr>
                <a:solidFill>
                  <a:srgbClr val="002060"/>
                </a:solidFill>
              </a:defRPr>
            </a:lvl2pPr>
            <a:lvl3pPr lvl="2">
              <a:buNone/>
              <a:defRPr>
                <a:solidFill>
                  <a:srgbClr val="002060"/>
                </a:solidFill>
              </a:defRPr>
            </a:lvl3pPr>
            <a:lvl4pPr lvl="3">
              <a:buNone/>
              <a:defRPr>
                <a:solidFill>
                  <a:srgbClr val="002060"/>
                </a:solidFill>
              </a:defRPr>
            </a:lvl4pPr>
            <a:lvl5pPr lvl="4">
              <a:buNone/>
              <a:defRPr>
                <a:solidFill>
                  <a:srgbClr val="002060"/>
                </a:solidFill>
              </a:defRPr>
            </a:lvl5pPr>
            <a:lvl6pPr lvl="5">
              <a:buNone/>
              <a:defRPr>
                <a:solidFill>
                  <a:srgbClr val="002060"/>
                </a:solidFill>
              </a:defRPr>
            </a:lvl6pPr>
            <a:lvl7pPr lvl="6">
              <a:buNone/>
              <a:defRPr>
                <a:solidFill>
                  <a:srgbClr val="002060"/>
                </a:solidFill>
              </a:defRPr>
            </a:lvl7pPr>
            <a:lvl8pPr lvl="7">
              <a:buNone/>
              <a:defRPr>
                <a:solidFill>
                  <a:srgbClr val="002060"/>
                </a:solidFill>
              </a:defRPr>
            </a:lvl8pPr>
            <a:lvl9pPr lvl="8">
              <a:buNone/>
              <a:defRPr>
                <a:solidFill>
                  <a:srgbClr val="00206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963167" y="1059712"/>
            <a:ext cx="103632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ambla"/>
              <a:buNone/>
              <a:defRPr sz="6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5230283" y="2931710"/>
            <a:ext cx="6096000" cy="14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3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Verdana"/>
              <a:buNone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Noto Sans Symbols"/>
              <a:buNone/>
              <a:defRPr sz="19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sz="19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◾"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◾"/>
              <a:defRPr sz="21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◾"/>
              <a:defRPr sz="21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◾"/>
              <a:defRPr sz="21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609600" y="1481328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73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Noto Sans Symbols"/>
              <a:buChar char="▶"/>
              <a:defRPr sz="37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Char char="◦"/>
              <a:defRPr sz="32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Noto Sans Symbols"/>
              <a:buChar char="⚫"/>
              <a:defRPr sz="27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◾"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◾"/>
              <a:defRPr sz="21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◾"/>
              <a:defRPr sz="21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◾"/>
              <a:defRPr sz="21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197600" y="1481328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73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Noto Sans Symbols"/>
              <a:buChar char="▶"/>
              <a:defRPr sz="37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Char char="◦"/>
              <a:defRPr sz="32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Noto Sans Symbols"/>
              <a:buChar char="⚫"/>
              <a:defRPr sz="27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◾"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◾"/>
              <a:defRPr sz="21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◾"/>
              <a:defRPr sz="21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◾"/>
              <a:defRPr sz="21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ambla"/>
              <a:buNone/>
              <a:defRPr sz="5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bla"/>
              <a:buNone/>
              <a:defRPr sz="5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609600" y="4766648"/>
            <a:ext cx="5386800" cy="619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Verdana"/>
              <a:buNone/>
              <a:defRPr sz="27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Noto Sans Symbols"/>
              <a:buNone/>
              <a:defRPr sz="21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sz="21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◾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◾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◾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◾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6193368" y="4766648"/>
            <a:ext cx="5389200" cy="619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Verdana"/>
              <a:buNone/>
              <a:defRPr sz="27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Noto Sans Symbols"/>
              <a:buNone/>
              <a:defRPr sz="21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sz="21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◾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◾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◾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◾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3"/>
          </p:nvPr>
        </p:nvSpPr>
        <p:spPr>
          <a:xfrm>
            <a:off x="609600" y="1444294"/>
            <a:ext cx="5386800" cy="32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Char char="▶"/>
              <a:defRPr sz="3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0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Verdana"/>
              <a:buChar char="◦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◾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◾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◾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◾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4"/>
          </p:nvPr>
        </p:nvSpPr>
        <p:spPr>
          <a:xfrm>
            <a:off x="6193367" y="1444294"/>
            <a:ext cx="5389200" cy="32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Char char="▶"/>
              <a:defRPr sz="3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0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Verdana"/>
              <a:buChar char="◦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◾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◾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◾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◾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11529695" y="6407944"/>
            <a:ext cx="487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ambla"/>
              <a:buNone/>
              <a:defRPr sz="1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ambla"/>
              <a:buNone/>
              <a:defRPr sz="1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ambla"/>
              <a:buNone/>
              <a:defRPr sz="1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ambla"/>
              <a:buNone/>
              <a:defRPr sz="1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ambla"/>
              <a:buNone/>
              <a:defRPr sz="1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ambla"/>
              <a:buNone/>
              <a:defRPr sz="1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ambla"/>
              <a:buNone/>
              <a:defRPr sz="1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ambla"/>
              <a:buNone/>
              <a:defRPr sz="1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ambla"/>
              <a:buNone/>
              <a:defRPr sz="1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dt" idx="10"/>
          </p:nvPr>
        </p:nvSpPr>
        <p:spPr>
          <a:xfrm>
            <a:off x="8969376" y="6407944"/>
            <a:ext cx="2560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ambla"/>
              <a:buNone/>
              <a:defRPr sz="13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096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ambla"/>
              <a:buNone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2192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ambla"/>
              <a:buNone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ambla"/>
              <a:buNone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4384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ambla"/>
              <a:buNone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3048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ambla"/>
              <a:buNone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6576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ambla"/>
              <a:buNone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42672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ambla"/>
              <a:buNone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876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ambla"/>
              <a:buNone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5840095" y="6407944"/>
            <a:ext cx="313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ambla"/>
              <a:buNone/>
              <a:defRPr sz="13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096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ambla"/>
              <a:buNone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2192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ambla"/>
              <a:buNone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ambla"/>
              <a:buNone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4384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ambla"/>
              <a:buNone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3048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ambla"/>
              <a:buNone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6576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ambla"/>
              <a:buNone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42672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ambla"/>
              <a:buNone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876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ambla"/>
              <a:buNone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11529695" y="6407944"/>
            <a:ext cx="487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ambla"/>
              <a:buNone/>
              <a:defRPr sz="13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ambla"/>
              <a:buNone/>
              <a:defRPr sz="13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ambla"/>
              <a:buNone/>
              <a:defRPr sz="13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ambla"/>
              <a:buNone/>
              <a:defRPr sz="13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ambla"/>
              <a:buNone/>
              <a:defRPr sz="13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ambla"/>
              <a:buNone/>
              <a:defRPr sz="13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ambla"/>
              <a:buNone/>
              <a:defRPr sz="13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ambla"/>
              <a:buNone/>
              <a:defRPr sz="13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ambla"/>
              <a:buNone/>
              <a:defRPr sz="13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ambla"/>
              <a:buNone/>
              <a:defRPr sz="55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dt" idx="10"/>
          </p:nvPr>
        </p:nvSpPr>
        <p:spPr>
          <a:xfrm>
            <a:off x="8969376" y="6407944"/>
            <a:ext cx="2560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mbla"/>
              <a:buNone/>
              <a:defRPr sz="1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096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mbla"/>
              <a:buNone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2192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mbla"/>
              <a:buNone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mbla"/>
              <a:buNone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4384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mbla"/>
              <a:buNone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3048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mbla"/>
              <a:buNone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6576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mbla"/>
              <a:buNone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42672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mbla"/>
              <a:buNone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876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mbla"/>
              <a:buNone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ftr" idx="11"/>
          </p:nvPr>
        </p:nvSpPr>
        <p:spPr>
          <a:xfrm>
            <a:off x="5840095" y="6407944"/>
            <a:ext cx="313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mbla"/>
              <a:buNone/>
              <a:defRPr sz="1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096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mbla"/>
              <a:buNone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2192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mbla"/>
              <a:buNone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mbla"/>
              <a:buNone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4384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mbla"/>
              <a:buNone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3048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mbla"/>
              <a:buNone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6576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mbla"/>
              <a:buNone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42672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mbla"/>
              <a:buNone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876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mbla"/>
              <a:buNone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11529695" y="6407944"/>
            <a:ext cx="487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ambla"/>
              <a:buNone/>
              <a:defRPr sz="1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ambla"/>
              <a:buNone/>
              <a:defRPr sz="1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ambla"/>
              <a:buNone/>
              <a:defRPr sz="1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ambla"/>
              <a:buNone/>
              <a:defRPr sz="1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ambla"/>
              <a:buNone/>
              <a:defRPr sz="1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ambla"/>
              <a:buNone/>
              <a:defRPr sz="1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ambla"/>
              <a:buNone/>
              <a:defRPr sz="1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ambla"/>
              <a:buNone/>
              <a:defRPr sz="1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ambla"/>
              <a:buNone/>
              <a:defRPr sz="1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1219200" y="4876800"/>
            <a:ext cx="997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Rambla"/>
              <a:buNone/>
              <a:defRPr sz="33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1219200" y="5355101"/>
            <a:ext cx="52995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1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  <a:defRPr sz="1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◾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◾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◾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◾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1219200" y="274318"/>
            <a:ext cx="997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12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900"/>
              <a:buFont typeface="Noto Sans Symbols"/>
              <a:buChar char="▶"/>
              <a:defRPr sz="43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3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Verdana"/>
              <a:buChar char="◦"/>
              <a:defRPr sz="3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Noto Sans Symbols"/>
              <a:buChar char="⚫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Noto Sans Symbols"/>
              <a:buChar char="⚫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◾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◾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◾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◾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176" y="4714017"/>
            <a:ext cx="95505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254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19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Verdana"/>
              <a:buChar char="◦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Noto Sans Symbols"/>
              <a:buChar char="⚫"/>
              <a:defRPr sz="13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◾"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◾"/>
              <a:defRPr sz="21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◾"/>
              <a:defRPr sz="21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◾"/>
              <a:defRPr sz="21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>
            <a:spLocks noGrp="1"/>
          </p:cNvSpPr>
          <p:nvPr>
            <p:ph type="pic" idx="2"/>
          </p:nvPr>
        </p:nvSpPr>
        <p:spPr>
          <a:xfrm>
            <a:off x="304800" y="189968"/>
            <a:ext cx="11582400" cy="38841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None/>
              <a:defRPr sz="4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25500" marR="0" lvl="1" indent="57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Verdana"/>
              <a:buChar char="◦"/>
              <a:defRPr sz="31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⚫"/>
              <a:defRPr sz="2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524000" marR="0" lvl="3" indent="63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Noto Sans Symbols"/>
              <a:buChar char="⚫"/>
              <a:defRPr sz="25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1336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◾"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438400" marR="0" lvl="6" indent="-31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◾"/>
              <a:defRPr sz="21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743200" marR="0" lvl="7" indent="-31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◾"/>
              <a:defRPr sz="21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048000" marR="0" lvl="8" indent="-31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◾"/>
              <a:defRPr sz="21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311176" y="4135737"/>
            <a:ext cx="107673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Rambla"/>
              <a:buNone/>
              <a:defRPr sz="4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55" name="Google Shape;55;p10"/>
          <p:cNvSpPr/>
          <p:nvPr/>
        </p:nvSpPr>
        <p:spPr>
          <a:xfrm rot="10800000">
            <a:off x="0" y="6114668"/>
            <a:ext cx="12192000" cy="750300"/>
          </a:xfrm>
          <a:prstGeom prst="rect">
            <a:avLst/>
          </a:prstGeom>
          <a:solidFill>
            <a:srgbClr val="162655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0"/>
          <p:cNvSpPr txBox="1"/>
          <p:nvPr/>
        </p:nvSpPr>
        <p:spPr>
          <a:xfrm>
            <a:off x="609600" y="6392410"/>
            <a:ext cx="28449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www.kingston.gov.uk</a:t>
            </a:r>
            <a:endParaRPr sz="1900"/>
          </a:p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4604" y="5478532"/>
            <a:ext cx="1717200" cy="1386300"/>
          </a:xfrm>
          <a:prstGeom prst="rect">
            <a:avLst/>
          </a:prstGeom>
          <a:noFill/>
          <a:ln>
            <a:noFill/>
          </a:ln>
          <a:effectLst>
            <a:outerShdw blurRad="50799" dist="76200" dir="13500000" algn="br" rotWithShape="0">
              <a:srgbClr val="002060">
                <a:alpha val="40000"/>
              </a:srgbClr>
            </a:outerShdw>
          </a:effectLst>
        </p:spPr>
      </p:pic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bla"/>
              <a:buNone/>
              <a:defRPr sz="55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481328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▶"/>
              <a:defRPr sz="3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425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Verdana"/>
              <a:buChar char="◦"/>
              <a:defRPr sz="3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⚫"/>
              <a:defRPr sz="2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873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Noto Sans Symbols"/>
              <a:buChar char="⚫"/>
              <a:defRPr sz="25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◾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◾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◾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61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◾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10800000">
            <a:off x="0" y="6114668"/>
            <a:ext cx="12192000" cy="750300"/>
          </a:xfrm>
          <a:prstGeom prst="rect">
            <a:avLst/>
          </a:prstGeom>
          <a:solidFill>
            <a:srgbClr val="162655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609600" y="6392410"/>
            <a:ext cx="28449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www.kingston.gov.uk</a:t>
            </a:r>
            <a:endParaRPr sz="1900"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474604" y="5478532"/>
            <a:ext cx="1717200" cy="1386300"/>
          </a:xfrm>
          <a:prstGeom prst="rect">
            <a:avLst/>
          </a:prstGeom>
          <a:noFill/>
          <a:ln>
            <a:noFill/>
          </a:ln>
          <a:effectLst>
            <a:outerShdw blurRad="50799" dist="76200" dir="13500000" algn="br" rotWithShape="0">
              <a:srgbClr val="002060">
                <a:alpha val="40000"/>
              </a:srgbClr>
            </a:outerShdw>
          </a:effectLst>
        </p:spPr>
      </p:pic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247000" y="185625"/>
            <a:ext cx="11673000" cy="123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4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75" name="Google Shape;7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73625" y="185550"/>
            <a:ext cx="207645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2"/>
          <p:cNvSpPr txBox="1"/>
          <p:nvPr/>
        </p:nvSpPr>
        <p:spPr>
          <a:xfrm>
            <a:off x="438700" y="1251037"/>
            <a:ext cx="11289600" cy="524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chemeClr val="dk1"/>
                </a:solidFill>
              </a:rPr>
              <a:t>Kingston Safeguarding Adults Pledge  </a:t>
            </a:r>
            <a:endParaRPr sz="3500"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Awarded to :</a:t>
            </a:r>
            <a:endParaRPr sz="3200"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dk1"/>
                </a:solidFill>
              </a:rPr>
              <a:t>HELMAR CARE &amp; COMMUNITY SERVICES</a:t>
            </a:r>
            <a:endParaRPr lang="en-GB" sz="1900" i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</a:endParaRPr>
          </a:p>
          <a:p>
            <a:pPr marL="457200" marR="33591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                For taking the Kingston Safeguarding Adults Pledge</a:t>
            </a:r>
            <a:endParaRPr lang="en-GB" sz="1200" b="1" dirty="0">
              <a:solidFill>
                <a:schemeClr val="dk1"/>
              </a:solidFill>
            </a:endParaRPr>
          </a:p>
          <a:p>
            <a:pPr marL="457200" marR="33591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 We pledge to:</a:t>
            </a:r>
          </a:p>
          <a:p>
            <a:pPr marL="457200" marR="33591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chemeClr val="dk1"/>
                </a:solidFill>
              </a:rPr>
              <a:t>· We believe that safeguarding is everyone’s business.</a:t>
            </a:r>
          </a:p>
          <a:p>
            <a:pPr marL="457200" marR="33591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chemeClr val="dk1"/>
                </a:solidFill>
              </a:rPr>
              <a:t>· We commit to safeguarding and promoting the wellbeing of adults </a:t>
            </a:r>
          </a:p>
          <a:p>
            <a:pPr marL="457200" marR="33591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chemeClr val="dk1"/>
                </a:solidFill>
              </a:rPr>
              <a:t>· We will act in partnership with other key agencies to take action without delay when abuse or neglect is suspected. </a:t>
            </a:r>
          </a:p>
          <a:p>
            <a:pPr marL="457200" marR="33591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chemeClr val="dk1"/>
                </a:solidFill>
              </a:rPr>
              <a:t>· We know how to recognise and report safeguarding concerns and issues.</a:t>
            </a:r>
          </a:p>
          <a:p>
            <a:pPr marL="457200" marR="33591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chemeClr val="dk1"/>
                </a:solidFill>
              </a:rPr>
              <a:t>· We believe that adults should be involved in all decisions affecting their lives with choice and control in how they live their lives.</a:t>
            </a:r>
          </a:p>
          <a:p>
            <a:pPr marL="457200" marR="33591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chemeClr val="dk1"/>
                </a:solidFill>
              </a:rPr>
              <a:t>· We support adults, families and advocates to understand and engage in safeguarding processes and enquiries.</a:t>
            </a:r>
          </a:p>
          <a:p>
            <a:pPr marL="457200" marR="33591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chemeClr val="dk1"/>
                </a:solidFill>
              </a:rPr>
              <a:t>· We will ensure that outcomes of safeguarding enquiries are meaningful to all adults and their families</a:t>
            </a:r>
          </a:p>
          <a:p>
            <a:pPr marL="457200" marR="33591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chemeClr val="dk1"/>
                </a:solidFill>
              </a:rPr>
              <a:t>· We promote a culture where safeguarding is openly discussed, and training is encouraged. </a:t>
            </a:r>
          </a:p>
          <a:p>
            <a:pPr marL="457200" marR="33591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chemeClr val="dk1"/>
                </a:solidFill>
              </a:rPr>
              <a:t>· We learn from reviewing our safeguarding practice and embed this into our practice</a:t>
            </a:r>
            <a:endParaRPr lang="en-GB" sz="2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</a:rPr>
              <a:t>Signed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</a:rPr>
              <a:t>Date</a:t>
            </a:r>
            <a:endParaRPr sz="1600" b="1" dirty="0">
              <a:solidFill>
                <a:schemeClr val="dk1"/>
              </a:solidFill>
            </a:endParaRPr>
          </a:p>
          <a:p>
            <a:pPr marL="457200" marR="335915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1" dirty="0">
              <a:solidFill>
                <a:schemeClr val="dk1"/>
              </a:solidFill>
            </a:endParaRPr>
          </a:p>
        </p:txBody>
      </p:sp>
      <p:pic>
        <p:nvPicPr>
          <p:cNvPr id="77" name="Google Shape;77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2197275" cy="219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8058C021-2DC2-5654-D8F7-E9076CC231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35"/>
          <a:stretch/>
        </p:blipFill>
        <p:spPr bwMode="auto">
          <a:xfrm>
            <a:off x="1412418" y="5263243"/>
            <a:ext cx="1309007" cy="8327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381D1E-3B64-2D92-AF50-410ED3EA3F74}"/>
              </a:ext>
            </a:extLst>
          </p:cNvPr>
          <p:cNvSpPr txBox="1"/>
          <p:nvPr/>
        </p:nvSpPr>
        <p:spPr>
          <a:xfrm>
            <a:off x="1703611" y="5883354"/>
            <a:ext cx="1071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14/02/2023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174</Words>
  <Application>Microsoft Office PowerPoint</Application>
  <PresentationFormat>Widescreen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Rambla</vt:lpstr>
      <vt:lpstr>Verdana</vt:lpstr>
      <vt:lpstr>Noto Sans Symbols</vt:lpstr>
      <vt:lpstr>Calibri</vt:lpstr>
      <vt:lpstr>Arial</vt:lpstr>
      <vt:lpstr>Concourse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Dawn Fenton</dc:creator>
  <cp:lastModifiedBy>Peter Omuvwie</cp:lastModifiedBy>
  <cp:revision>4</cp:revision>
  <dcterms:modified xsi:type="dcterms:W3CDTF">2023-02-14T11:21:11Z</dcterms:modified>
</cp:coreProperties>
</file>